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61" r:id="rId4"/>
    <p:sldId id="265" r:id="rId5"/>
    <p:sldId id="266" r:id="rId6"/>
    <p:sldId id="267" r:id="rId7"/>
    <p:sldId id="268" r:id="rId8"/>
    <p:sldId id="269" r:id="rId9"/>
    <p:sldId id="270" r:id="rId10"/>
    <p:sldId id="262" r:id="rId11"/>
    <p:sldId id="263" r:id="rId12"/>
    <p:sldId id="258" r:id="rId13"/>
    <p:sldId id="259" r:id="rId14"/>
    <p:sldId id="260" r:id="rId15"/>
    <p:sldId id="264" r:id="rId16"/>
  </p:sldIdLst>
  <p:sldSz cx="9144000" cy="5143500" type="screen16x9"/>
  <p:notesSz cx="6858000" cy="9144000"/>
  <p:embeddedFontLst>
    <p:embeddedFont>
      <p:font typeface="Roboto" panose="02010600030101010101"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9" d="100"/>
          <a:sy n="139" d="100"/>
        </p:scale>
        <p:origin x="204" y="6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c6f73a0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c6f73a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5ce0622e3f_0_1: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5ce0622e3f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5d1f5e92f2_0_1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5d1f5e92f2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5d1f5e92f2_0_22: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5d1f5e92f2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5d1f5e92f2_0_2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5d1f5e92f2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5d1f5e92f2_0_1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5d1f5e92f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5bfd159f26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5bfd159f26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73a04f_0_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73a04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ce0622e3f_0_8: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ce0622e3f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5b2641a19f_1_1: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5b2641a19f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5b2641a19f_1_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5b2641a19f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5b2641a19f_1_11: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5b2641a19f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5b2641a19f_1_1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5b2641a19f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b2641a19f_1_21: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b2641a19f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c6f73a04f_0_1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c6f73a04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4" name="Google Shape;44;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zh-HK"/>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zh-HK"/>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460950" y="715020"/>
            <a:ext cx="8222100" cy="387009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zh-CN" altLang="en-US" dirty="0"/>
              <a:t>分散实习答辩</a:t>
            </a:r>
            <a:br>
              <a:rPr lang="en-US" altLang="zh-CN" dirty="0"/>
            </a:br>
            <a:br>
              <a:rPr lang="en-US" altLang="zh-CN" dirty="0"/>
            </a:br>
            <a:r>
              <a:rPr lang="en-US" altLang="zh-CN" dirty="0"/>
              <a:t>Park Lab, UMN</a:t>
            </a:r>
            <a:br>
              <a:rPr lang="en-US" altLang="zh-CN" dirty="0"/>
            </a:br>
            <a:r>
              <a:rPr lang="en-US" altLang="zh-CN" dirty="0"/>
              <a:t>2019/5/15-2019/7/13</a:t>
            </a:r>
            <a:br>
              <a:rPr lang="en-US" altLang="zh-CN" dirty="0"/>
            </a:br>
            <a:r>
              <a:rPr lang="en-US" altLang="zh-CN" dirty="0"/>
              <a:t>						</a:t>
            </a:r>
            <a:r>
              <a:rPr lang="zh-CN" altLang="en-US" dirty="0"/>
              <a:t>张嘉兴</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460950" y="195650"/>
            <a:ext cx="8222100" cy="101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zh-HK"/>
              <a:t>Points Cloud Tracking</a:t>
            </a:r>
            <a:endParaRPr/>
          </a:p>
        </p:txBody>
      </p:sp>
      <p:sp>
        <p:nvSpPr>
          <p:cNvPr id="101" name="Google Shape;101;p19"/>
          <p:cNvSpPr txBox="1"/>
          <p:nvPr/>
        </p:nvSpPr>
        <p:spPr>
          <a:xfrm>
            <a:off x="827700" y="2075250"/>
            <a:ext cx="4256700" cy="112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HK">
                <a:latin typeface="Roboto"/>
                <a:ea typeface="Roboto"/>
                <a:cs typeface="Roboto"/>
                <a:sym typeface="Roboto"/>
              </a:rPr>
              <a:t>Approached:</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zh-HK">
                <a:latin typeface="Roboto"/>
                <a:ea typeface="Roboto"/>
                <a:cs typeface="Roboto"/>
                <a:sym typeface="Roboto"/>
              </a:rPr>
              <a:t>Projection</a:t>
            </a:r>
            <a:endParaRPr>
              <a:latin typeface="Roboto"/>
              <a:ea typeface="Roboto"/>
              <a:cs typeface="Roboto"/>
              <a:sym typeface="Roboto"/>
            </a:endParaRPr>
          </a:p>
          <a:p>
            <a:pPr marL="914400" lvl="1" indent="-317500" algn="l" rtl="0">
              <a:spcBef>
                <a:spcPts val="0"/>
              </a:spcBef>
              <a:spcAft>
                <a:spcPts val="0"/>
              </a:spcAft>
              <a:buSzPts val="1400"/>
              <a:buFont typeface="Roboto"/>
              <a:buChar char="○"/>
            </a:pPr>
            <a:r>
              <a:rPr lang="zh-HK">
                <a:latin typeface="Roboto"/>
                <a:ea typeface="Roboto"/>
                <a:cs typeface="Roboto"/>
                <a:sym typeface="Roboto"/>
              </a:rPr>
              <a:t>Build Projection matrix</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zh-HK">
                <a:latin typeface="Roboto"/>
                <a:ea typeface="Roboto"/>
                <a:cs typeface="Roboto"/>
                <a:sym typeface="Roboto"/>
              </a:rPr>
              <a:t>Modified LKTracker</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zh-HK">
                <a:latin typeface="Roboto"/>
                <a:ea typeface="Roboto"/>
                <a:cs typeface="Roboto"/>
                <a:sym typeface="Roboto"/>
              </a:rPr>
              <a:t>Multi-frames Multi-cams Tracking</a:t>
            </a:r>
            <a:endParaRPr>
              <a:latin typeface="Roboto"/>
              <a:ea typeface="Roboto"/>
              <a:cs typeface="Roboto"/>
              <a:sym typeface="Roboto"/>
            </a:endParaRPr>
          </a:p>
        </p:txBody>
      </p:sp>
      <p:sp>
        <p:nvSpPr>
          <p:cNvPr id="102" name="Google Shape;102;p19"/>
          <p:cNvSpPr txBox="1"/>
          <p:nvPr/>
        </p:nvSpPr>
        <p:spPr>
          <a:xfrm>
            <a:off x="827700" y="3732000"/>
            <a:ext cx="4256700" cy="175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HK">
                <a:latin typeface="Roboto"/>
                <a:ea typeface="Roboto"/>
                <a:cs typeface="Roboto"/>
                <a:sym typeface="Roboto"/>
              </a:rPr>
              <a:t>Problems:</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zh-HK">
                <a:latin typeface="Roboto"/>
                <a:ea typeface="Roboto"/>
                <a:cs typeface="Roboto"/>
                <a:sym typeface="Roboto"/>
              </a:rPr>
              <a:t>Science Compute Lib Issue -&gt; Mac</a:t>
            </a:r>
            <a:endParaRPr>
              <a:latin typeface="Roboto"/>
              <a:ea typeface="Roboto"/>
              <a:cs typeface="Roboto"/>
              <a:sym typeface="Roboto"/>
            </a:endParaRPr>
          </a:p>
          <a:p>
            <a:pPr marL="457200" lvl="0" indent="-317500" algn="l" rtl="0">
              <a:spcBef>
                <a:spcPts val="0"/>
              </a:spcBef>
              <a:spcAft>
                <a:spcPts val="0"/>
              </a:spcAft>
              <a:buSzPts val="1400"/>
              <a:buFont typeface="Roboto"/>
              <a:buChar char="●"/>
            </a:pPr>
            <a:endParaRPr>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0"/>
          <p:cNvSpPr txBox="1">
            <a:spLocks noGrp="1"/>
          </p:cNvSpPr>
          <p:nvPr>
            <p:ph type="title"/>
          </p:nvPr>
        </p:nvSpPr>
        <p:spPr>
          <a:xfrm>
            <a:off x="460950" y="195650"/>
            <a:ext cx="8222100" cy="101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zh-HK"/>
              <a:t>3D Vector Flow Reconstruction</a:t>
            </a:r>
            <a:endParaRPr/>
          </a:p>
        </p:txBody>
      </p:sp>
      <p:sp>
        <p:nvSpPr>
          <p:cNvPr id="108" name="Google Shape;108;p20"/>
          <p:cNvSpPr txBox="1"/>
          <p:nvPr/>
        </p:nvSpPr>
        <p:spPr>
          <a:xfrm>
            <a:off x="827700" y="2075250"/>
            <a:ext cx="4256700" cy="82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HK">
                <a:latin typeface="Roboto"/>
                <a:ea typeface="Roboto"/>
                <a:cs typeface="Roboto"/>
                <a:sym typeface="Roboto"/>
              </a:rPr>
              <a:t>Approached:</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zh-HK">
                <a:latin typeface="Roboto"/>
                <a:ea typeface="Roboto"/>
                <a:cs typeface="Roboto"/>
                <a:sym typeface="Roboto"/>
              </a:rPr>
              <a:t>Reprojection</a:t>
            </a:r>
            <a:endParaRPr>
              <a:latin typeface="Roboto"/>
              <a:ea typeface="Roboto"/>
              <a:cs typeface="Roboto"/>
              <a:sym typeface="Roboto"/>
            </a:endParaRPr>
          </a:p>
          <a:p>
            <a:pPr marL="914400" lvl="1" indent="-317500" algn="l" rtl="0">
              <a:spcBef>
                <a:spcPts val="0"/>
              </a:spcBef>
              <a:spcAft>
                <a:spcPts val="0"/>
              </a:spcAft>
              <a:buSzPts val="1400"/>
              <a:buFont typeface="Roboto"/>
              <a:buChar char="○"/>
            </a:pPr>
            <a:r>
              <a:rPr lang="zh-HK">
                <a:latin typeface="Roboto"/>
                <a:ea typeface="Roboto"/>
                <a:cs typeface="Roboto"/>
                <a:sym typeface="Roboto"/>
              </a:rPr>
              <a:t>Able to project on whichever cams</a:t>
            </a:r>
            <a:endParaRPr>
              <a:latin typeface="Roboto"/>
              <a:ea typeface="Roboto"/>
              <a:cs typeface="Roboto"/>
              <a:sym typeface="Roboto"/>
            </a:endParaRPr>
          </a:p>
        </p:txBody>
      </p:sp>
      <p:sp>
        <p:nvSpPr>
          <p:cNvPr id="109" name="Google Shape;109;p20"/>
          <p:cNvSpPr txBox="1"/>
          <p:nvPr/>
        </p:nvSpPr>
        <p:spPr>
          <a:xfrm>
            <a:off x="827700" y="3229475"/>
            <a:ext cx="4256700" cy="175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HK">
                <a:latin typeface="Roboto"/>
                <a:ea typeface="Roboto"/>
                <a:cs typeface="Roboto"/>
                <a:sym typeface="Roboto"/>
              </a:rPr>
              <a:t>Problems:</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zh-HK">
                <a:latin typeface="Roboto"/>
                <a:ea typeface="Roboto"/>
                <a:cs typeface="Roboto"/>
                <a:sym typeface="Roboto"/>
              </a:rPr>
              <a:t>Noisy Points</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zh-HK">
                <a:latin typeface="Roboto"/>
                <a:ea typeface="Roboto"/>
                <a:cs typeface="Roboto"/>
                <a:sym typeface="Roboto"/>
              </a:rPr>
              <a:t>Re-build 3D PC is squeezed</a:t>
            </a:r>
            <a:endParaRPr>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pic>
        <p:nvPicPr>
          <p:cNvPr id="77" name="Google Shape;77;p15"/>
          <p:cNvPicPr preferRelativeResize="0"/>
          <p:nvPr/>
        </p:nvPicPr>
        <p:blipFill rotWithShape="1">
          <a:blip r:embed="rId3">
            <a:alphaModFix/>
          </a:blip>
          <a:srcRect r="-1615" b="-887"/>
          <a:stretch/>
        </p:blipFill>
        <p:spPr>
          <a:xfrm>
            <a:off x="0" y="0"/>
            <a:ext cx="9238151" cy="523137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82" name="Google Shape;82;p16"/>
          <p:cNvPicPr preferRelativeResize="0"/>
          <p:nvPr/>
        </p:nvPicPr>
        <p:blipFill>
          <a:blip r:embed="rId3">
            <a:alphaModFix/>
          </a:blip>
          <a:stretch>
            <a:fillRect/>
          </a:stretch>
        </p:blipFill>
        <p:spPr>
          <a:xfrm>
            <a:off x="46388" y="0"/>
            <a:ext cx="9051217"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pic>
        <p:nvPicPr>
          <p:cNvPr id="87" name="Google Shape;87;p17"/>
          <p:cNvPicPr preferRelativeResize="0"/>
          <p:nvPr/>
        </p:nvPicPr>
        <p:blipFill>
          <a:blip r:embed="rId3">
            <a:alphaModFix/>
          </a:blip>
          <a:stretch>
            <a:fillRect/>
          </a:stretch>
        </p:blipFill>
        <p:spPr>
          <a:xfrm>
            <a:off x="152400" y="152400"/>
            <a:ext cx="5198103" cy="2929275"/>
          </a:xfrm>
          <a:prstGeom prst="rect">
            <a:avLst/>
          </a:prstGeom>
          <a:noFill/>
          <a:ln>
            <a:noFill/>
          </a:ln>
        </p:spPr>
      </p:pic>
      <p:pic>
        <p:nvPicPr>
          <p:cNvPr id="88" name="Google Shape;88;p17"/>
          <p:cNvPicPr preferRelativeResize="0"/>
          <p:nvPr/>
        </p:nvPicPr>
        <p:blipFill>
          <a:blip r:embed="rId4">
            <a:alphaModFix/>
          </a:blip>
          <a:stretch>
            <a:fillRect/>
          </a:stretch>
        </p:blipFill>
        <p:spPr>
          <a:xfrm>
            <a:off x="3898526" y="2258575"/>
            <a:ext cx="5085678" cy="28849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1"/>
          <p:cNvSpPr txBox="1">
            <a:spLocks noGrp="1"/>
          </p:cNvSpPr>
          <p:nvPr>
            <p:ph type="title"/>
          </p:nvPr>
        </p:nvSpPr>
        <p:spPr>
          <a:xfrm>
            <a:off x="285178" y="1922075"/>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zh-HK" sz="7200"/>
              <a:t>End</a:t>
            </a:r>
            <a:endParaRPr sz="7200"/>
          </a:p>
        </p:txBody>
      </p:sp>
      <p:sp>
        <p:nvSpPr>
          <p:cNvPr id="115" name="Google Shape;115;p21"/>
          <p:cNvSpPr txBox="1"/>
          <p:nvPr/>
        </p:nvSpPr>
        <p:spPr>
          <a:xfrm>
            <a:off x="3872400" y="2150525"/>
            <a:ext cx="4256700" cy="49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Roboto"/>
              <a:ea typeface="Roboto"/>
              <a:cs typeface="Roboto"/>
              <a:sym typeface="Roboto"/>
            </a:endParaRPr>
          </a:p>
        </p:txBody>
      </p:sp>
      <p:sp>
        <p:nvSpPr>
          <p:cNvPr id="116" name="Google Shape;116;p21"/>
          <p:cNvSpPr txBox="1"/>
          <p:nvPr/>
        </p:nvSpPr>
        <p:spPr>
          <a:xfrm>
            <a:off x="4271475" y="1634075"/>
            <a:ext cx="4256700" cy="124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HK" sz="7200">
                <a:latin typeface="Roboto"/>
                <a:ea typeface="Roboto"/>
                <a:cs typeface="Roboto"/>
                <a:sym typeface="Roboto"/>
              </a:rPr>
              <a:t>Thanks!</a:t>
            </a:r>
            <a:endParaRPr sz="7200">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HK"/>
              <a:t>3D points cloud tracing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title"/>
          </p:nvPr>
        </p:nvSpPr>
        <p:spPr>
          <a:xfrm>
            <a:off x="460950" y="195650"/>
            <a:ext cx="8222100" cy="101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zh-HK"/>
              <a:t>Points Cloud Reconstruction</a:t>
            </a:r>
            <a:endParaRPr/>
          </a:p>
        </p:txBody>
      </p:sp>
      <p:sp>
        <p:nvSpPr>
          <p:cNvPr id="94" name="Google Shape;94;p18"/>
          <p:cNvSpPr txBox="1"/>
          <p:nvPr/>
        </p:nvSpPr>
        <p:spPr>
          <a:xfrm>
            <a:off x="827700" y="2075250"/>
            <a:ext cx="4256700" cy="82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HK">
                <a:latin typeface="Roboto"/>
                <a:ea typeface="Roboto"/>
                <a:cs typeface="Roboto"/>
                <a:sym typeface="Roboto"/>
              </a:rPr>
              <a:t>Approached:</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zh-HK">
                <a:latin typeface="Roboto"/>
                <a:ea typeface="Roboto"/>
                <a:cs typeface="Roboto"/>
                <a:sym typeface="Roboto"/>
              </a:rPr>
              <a:t>Sparse Reconstruction</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zh-HK">
                <a:latin typeface="Roboto"/>
                <a:ea typeface="Roboto"/>
                <a:cs typeface="Roboto"/>
                <a:sym typeface="Roboto"/>
              </a:rPr>
              <a:t>Dense Reconstruction</a:t>
            </a:r>
            <a:endParaRPr>
              <a:latin typeface="Roboto"/>
              <a:ea typeface="Roboto"/>
              <a:cs typeface="Roboto"/>
              <a:sym typeface="Roboto"/>
            </a:endParaRPr>
          </a:p>
        </p:txBody>
      </p:sp>
      <p:sp>
        <p:nvSpPr>
          <p:cNvPr id="95" name="Google Shape;95;p18"/>
          <p:cNvSpPr txBox="1"/>
          <p:nvPr/>
        </p:nvSpPr>
        <p:spPr>
          <a:xfrm>
            <a:off x="827700" y="3118625"/>
            <a:ext cx="4256700" cy="175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HK">
                <a:latin typeface="Roboto"/>
                <a:ea typeface="Roboto"/>
                <a:cs typeface="Roboto"/>
                <a:sym typeface="Roboto"/>
              </a:rPr>
              <a:t>Problems:</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zh-HK">
                <a:latin typeface="Roboto"/>
                <a:ea typeface="Roboto"/>
                <a:cs typeface="Roboto"/>
                <a:sym typeface="Roboto"/>
              </a:rPr>
              <a:t>GPU Issue</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zh-HK">
                <a:latin typeface="Roboto"/>
                <a:ea typeface="Roboto"/>
                <a:cs typeface="Roboto"/>
                <a:sym typeface="Roboto"/>
              </a:rPr>
              <a:t>Points Filter</a:t>
            </a:r>
            <a:endParaRPr>
              <a:latin typeface="Roboto"/>
              <a:ea typeface="Roboto"/>
              <a:cs typeface="Roboto"/>
              <a:sym typeface="Roboto"/>
            </a:endParaRPr>
          </a:p>
          <a:p>
            <a:pPr marL="914400" lvl="1" indent="-317500" algn="l" rtl="0">
              <a:spcBef>
                <a:spcPts val="0"/>
              </a:spcBef>
              <a:spcAft>
                <a:spcPts val="0"/>
              </a:spcAft>
              <a:buSzPts val="1400"/>
              <a:buFont typeface="Roboto"/>
              <a:buChar char="○"/>
            </a:pPr>
            <a:r>
              <a:rPr lang="zh-HK">
                <a:latin typeface="Roboto"/>
                <a:ea typeface="Roboto"/>
                <a:cs typeface="Roboto"/>
                <a:sym typeface="Roboto"/>
              </a:rPr>
              <a:t>benifit</a:t>
            </a:r>
            <a:endParaRPr>
              <a:latin typeface="Roboto"/>
              <a:ea typeface="Roboto"/>
              <a:cs typeface="Roboto"/>
              <a:sym typeface="Roboto"/>
            </a:endParaRPr>
          </a:p>
          <a:p>
            <a:pPr marL="1371600" lvl="2" indent="-317500" algn="l" rtl="0">
              <a:spcBef>
                <a:spcPts val="0"/>
              </a:spcBef>
              <a:spcAft>
                <a:spcPts val="0"/>
              </a:spcAft>
              <a:buSzPts val="1400"/>
              <a:buFont typeface="Roboto"/>
              <a:buChar char="■"/>
            </a:pPr>
            <a:r>
              <a:rPr lang="zh-HK">
                <a:latin typeface="Roboto"/>
                <a:ea typeface="Roboto"/>
                <a:cs typeface="Roboto"/>
                <a:sym typeface="Roboto"/>
              </a:rPr>
              <a:t>Speed Up Time</a:t>
            </a:r>
            <a:endParaRPr>
              <a:latin typeface="Roboto"/>
              <a:ea typeface="Roboto"/>
              <a:cs typeface="Roboto"/>
              <a:sym typeface="Roboto"/>
            </a:endParaRPr>
          </a:p>
          <a:p>
            <a:pPr marL="1371600" lvl="2" indent="-317500" algn="l" rtl="0">
              <a:spcBef>
                <a:spcPts val="0"/>
              </a:spcBef>
              <a:spcAft>
                <a:spcPts val="0"/>
              </a:spcAft>
              <a:buSzPts val="1400"/>
              <a:buFont typeface="Roboto"/>
              <a:buChar char="■"/>
            </a:pPr>
            <a:r>
              <a:rPr lang="zh-HK">
                <a:latin typeface="Roboto"/>
                <a:ea typeface="Roboto"/>
                <a:cs typeface="Roboto"/>
                <a:sym typeface="Roboto"/>
              </a:rPr>
              <a:t>No cover on human points</a:t>
            </a:r>
            <a:endParaRPr>
              <a:latin typeface="Roboto"/>
              <a:ea typeface="Roboto"/>
              <a:cs typeface="Roboto"/>
              <a:sym typeface="Roboto"/>
            </a:endParaRPr>
          </a:p>
          <a:p>
            <a:pPr marL="1371600" lvl="2" indent="-317500" algn="l" rtl="0">
              <a:spcBef>
                <a:spcPts val="0"/>
              </a:spcBef>
              <a:spcAft>
                <a:spcPts val="0"/>
              </a:spcAft>
              <a:buSzPts val="1400"/>
              <a:buFont typeface="Roboto"/>
              <a:buChar char="■"/>
            </a:pPr>
            <a:r>
              <a:rPr lang="zh-HK">
                <a:latin typeface="Roboto"/>
                <a:ea typeface="Roboto"/>
                <a:cs typeface="Roboto"/>
                <a:sym typeface="Roboto"/>
              </a:rPr>
              <a:t>easy tracking</a:t>
            </a:r>
            <a:endParaRPr>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6"/>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zh-HK"/>
              <a:t>第二点</a:t>
            </a:r>
            <a:endParaRPr/>
          </a:p>
        </p:txBody>
      </p:sp>
      <p:sp>
        <p:nvSpPr>
          <p:cNvPr id="84" name="Google Shape;84;p16"/>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HK"/>
              <a:t>在此处插入文本在此处插入文本在此处插入文本在此处插入文本在此处插入文本在此处插入文本在此处插入文本在此处插入文本在此处插入文本</a:t>
            </a:r>
            <a:endParaRPr/>
          </a:p>
          <a:p>
            <a:pPr marL="0" lvl="0" indent="0" algn="l" rtl="0">
              <a:spcBef>
                <a:spcPts val="1600"/>
              </a:spcBef>
              <a:spcAft>
                <a:spcPts val="0"/>
              </a:spcAft>
              <a:buNone/>
            </a:pPr>
            <a:r>
              <a:rPr lang="zh-HK"/>
              <a:t>在此处插入文本</a:t>
            </a:r>
            <a:endParaRPr/>
          </a:p>
          <a:p>
            <a:pPr marL="0" lvl="0" indent="0" algn="l" rtl="0">
              <a:spcBef>
                <a:spcPts val="1600"/>
              </a:spcBef>
              <a:spcAft>
                <a:spcPts val="0"/>
              </a:spcAft>
              <a:buNone/>
            </a:pPr>
            <a:r>
              <a:rPr lang="zh-HK"/>
              <a:t>在此处插入文本在此处插入文本在此处插入文本在此处插入文本在此处插入文本在此处插入文本</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85" name="Google Shape;85;p16"/>
          <p:cNvPicPr preferRelativeResize="0"/>
          <p:nvPr/>
        </p:nvPicPr>
        <p:blipFill>
          <a:blip r:embed="rId3">
            <a:alphaModFix/>
          </a:blip>
          <a:stretch>
            <a:fillRect/>
          </a:stretch>
        </p:blipFill>
        <p:spPr>
          <a:xfrm>
            <a:off x="84378" y="540200"/>
            <a:ext cx="5805123" cy="408909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zh-HK"/>
              <a:t>第二点</a:t>
            </a:r>
            <a:endParaRPr/>
          </a:p>
        </p:txBody>
      </p:sp>
      <p:sp>
        <p:nvSpPr>
          <p:cNvPr id="91" name="Google Shape;91;p1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HK"/>
              <a:t>在此处插入文本在此处插入文本在此处插入文本在此处插入文本在此处插入文本在此处插入文本在此处插入文本在此处插入文本在此处插入文本</a:t>
            </a:r>
            <a:endParaRPr/>
          </a:p>
          <a:p>
            <a:pPr marL="0" lvl="0" indent="0" algn="l" rtl="0">
              <a:spcBef>
                <a:spcPts val="1600"/>
              </a:spcBef>
              <a:spcAft>
                <a:spcPts val="0"/>
              </a:spcAft>
              <a:buNone/>
            </a:pPr>
            <a:r>
              <a:rPr lang="zh-HK"/>
              <a:t>在此处插入文本</a:t>
            </a:r>
            <a:endParaRPr/>
          </a:p>
          <a:p>
            <a:pPr marL="0" lvl="0" indent="0" algn="l" rtl="0">
              <a:spcBef>
                <a:spcPts val="1600"/>
              </a:spcBef>
              <a:spcAft>
                <a:spcPts val="0"/>
              </a:spcAft>
              <a:buNone/>
            </a:pPr>
            <a:r>
              <a:rPr lang="zh-HK"/>
              <a:t>在此处插入文本在此处插入文本在此处插入文本在此处插入文本在此处插入文本在此处插入文本</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92" name="Google Shape;92;p17"/>
          <p:cNvPicPr preferRelativeResize="0"/>
          <p:nvPr/>
        </p:nvPicPr>
        <p:blipFill>
          <a:blip r:embed="rId3">
            <a:alphaModFix/>
          </a:blip>
          <a:stretch>
            <a:fillRect/>
          </a:stretch>
        </p:blipFill>
        <p:spPr>
          <a:xfrm>
            <a:off x="275278" y="448300"/>
            <a:ext cx="5805123" cy="408909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8"/>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zh-HK"/>
              <a:t>第二点</a:t>
            </a:r>
            <a:endParaRPr/>
          </a:p>
        </p:txBody>
      </p:sp>
      <p:sp>
        <p:nvSpPr>
          <p:cNvPr id="98" name="Google Shape;98;p18"/>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HK"/>
              <a:t>在此处插入文本在此处插入文本在此处插入文本在此处插入文本在此处插入文本在此处插入文本在此处插入文本在此处插入文本在此处插入文本</a:t>
            </a:r>
            <a:endParaRPr/>
          </a:p>
          <a:p>
            <a:pPr marL="0" lvl="0" indent="0" algn="l" rtl="0">
              <a:spcBef>
                <a:spcPts val="1600"/>
              </a:spcBef>
              <a:spcAft>
                <a:spcPts val="0"/>
              </a:spcAft>
              <a:buNone/>
            </a:pPr>
            <a:r>
              <a:rPr lang="zh-HK"/>
              <a:t>在此处插入文本</a:t>
            </a:r>
            <a:endParaRPr/>
          </a:p>
          <a:p>
            <a:pPr marL="0" lvl="0" indent="0" algn="l" rtl="0">
              <a:spcBef>
                <a:spcPts val="1600"/>
              </a:spcBef>
              <a:spcAft>
                <a:spcPts val="0"/>
              </a:spcAft>
              <a:buNone/>
            </a:pPr>
            <a:r>
              <a:rPr lang="zh-HK"/>
              <a:t>在此处插入文本在此处插入文本在此处插入文本在此处插入文本在此处插入文本在此处插入文本</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99" name="Google Shape;99;p18"/>
          <p:cNvPicPr preferRelativeResize="0"/>
          <p:nvPr/>
        </p:nvPicPr>
        <p:blipFill>
          <a:blip r:embed="rId3">
            <a:alphaModFix/>
          </a:blip>
          <a:stretch>
            <a:fillRect/>
          </a:stretch>
        </p:blipFill>
        <p:spPr>
          <a:xfrm>
            <a:off x="265753" y="527200"/>
            <a:ext cx="5805123" cy="408909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9"/>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zh-HK"/>
              <a:t>第二点</a:t>
            </a:r>
            <a:endParaRPr/>
          </a:p>
        </p:txBody>
      </p:sp>
      <p:sp>
        <p:nvSpPr>
          <p:cNvPr id="105" name="Google Shape;105;p19"/>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HK"/>
              <a:t>在此处插入文本在此处插入文本在此处插入文本在此处插入文本在此处插入文本在此处插入文本在此处插入文本在此处插入文本在此处插入文本</a:t>
            </a:r>
            <a:endParaRPr/>
          </a:p>
          <a:p>
            <a:pPr marL="0" lvl="0" indent="0" algn="l" rtl="0">
              <a:spcBef>
                <a:spcPts val="1600"/>
              </a:spcBef>
              <a:spcAft>
                <a:spcPts val="0"/>
              </a:spcAft>
              <a:buNone/>
            </a:pPr>
            <a:r>
              <a:rPr lang="zh-HK"/>
              <a:t>在此处插入文本</a:t>
            </a:r>
            <a:endParaRPr/>
          </a:p>
          <a:p>
            <a:pPr marL="0" lvl="0" indent="0" algn="l" rtl="0">
              <a:spcBef>
                <a:spcPts val="1600"/>
              </a:spcBef>
              <a:spcAft>
                <a:spcPts val="0"/>
              </a:spcAft>
              <a:buNone/>
            </a:pPr>
            <a:r>
              <a:rPr lang="zh-HK"/>
              <a:t>在此处插入文本在此处插入文本在此处插入文本在此处插入文本在此处插入文本在此处插入文本</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106" name="Google Shape;106;p19"/>
          <p:cNvPicPr preferRelativeResize="0"/>
          <p:nvPr/>
        </p:nvPicPr>
        <p:blipFill>
          <a:blip r:embed="rId3">
            <a:alphaModFix/>
          </a:blip>
          <a:stretch>
            <a:fillRect/>
          </a:stretch>
        </p:blipFill>
        <p:spPr>
          <a:xfrm>
            <a:off x="226078" y="410125"/>
            <a:ext cx="5805123" cy="408909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0"/>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zh-HK"/>
              <a:t>第二点</a:t>
            </a:r>
            <a:endParaRPr/>
          </a:p>
        </p:txBody>
      </p:sp>
      <p:sp>
        <p:nvSpPr>
          <p:cNvPr id="112" name="Google Shape;112;p20"/>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HK"/>
              <a:t>在此处插入文本在此处插入文本在此处插入文本在此处插入文本在此处插入文本在此处插入文本在此处插入文本在此处插入文本在此处插入文本</a:t>
            </a:r>
            <a:endParaRPr/>
          </a:p>
          <a:p>
            <a:pPr marL="0" lvl="0" indent="0" algn="l" rtl="0">
              <a:spcBef>
                <a:spcPts val="1600"/>
              </a:spcBef>
              <a:spcAft>
                <a:spcPts val="0"/>
              </a:spcAft>
              <a:buNone/>
            </a:pPr>
            <a:r>
              <a:rPr lang="zh-HK"/>
              <a:t>在此处插入文本</a:t>
            </a:r>
            <a:endParaRPr/>
          </a:p>
          <a:p>
            <a:pPr marL="0" lvl="0" indent="0" algn="l" rtl="0">
              <a:spcBef>
                <a:spcPts val="1600"/>
              </a:spcBef>
              <a:spcAft>
                <a:spcPts val="0"/>
              </a:spcAft>
              <a:buNone/>
            </a:pPr>
            <a:r>
              <a:rPr lang="zh-HK"/>
              <a:t>在此处插入文本在此处插入文本在此处插入文本在此处插入文本在此处插入文本在此处插入文本</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113" name="Google Shape;113;p20"/>
          <p:cNvPicPr preferRelativeResize="0"/>
          <p:nvPr/>
        </p:nvPicPr>
        <p:blipFill>
          <a:blip r:embed="rId3">
            <a:alphaModFix/>
          </a:blip>
          <a:stretch>
            <a:fillRect/>
          </a:stretch>
        </p:blipFill>
        <p:spPr>
          <a:xfrm>
            <a:off x="226078" y="648725"/>
            <a:ext cx="5805123" cy="408909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1"/>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zh-HK"/>
              <a:t>第一点</a:t>
            </a:r>
            <a:endParaRPr/>
          </a:p>
        </p:txBody>
      </p:sp>
      <p:sp>
        <p:nvSpPr>
          <p:cNvPr id="119" name="Google Shape;119;p21"/>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HK"/>
              <a:t>在此处插入文本在此处插入文本在此处插入文本在此处插入文本在此处插入文本在此处插入文本在此处插入文本在此处插入文本</a:t>
            </a:r>
            <a:endParaRPr/>
          </a:p>
          <a:p>
            <a:pPr marL="0" lvl="0" indent="0" algn="l" rtl="0">
              <a:spcBef>
                <a:spcPts val="1600"/>
              </a:spcBef>
              <a:spcAft>
                <a:spcPts val="0"/>
              </a:spcAft>
              <a:buNone/>
            </a:pPr>
            <a:r>
              <a:rPr lang="zh-HK"/>
              <a:t>在此处插入文本在此处插入文本</a:t>
            </a:r>
            <a:endParaRPr/>
          </a:p>
          <a:p>
            <a:pPr marL="0" lvl="0" indent="0" algn="l" rtl="0">
              <a:lnSpc>
                <a:spcPct val="115000"/>
              </a:lnSpc>
              <a:spcBef>
                <a:spcPts val="1600"/>
              </a:spcBef>
              <a:spcAft>
                <a:spcPts val="1600"/>
              </a:spcAft>
              <a:buNone/>
            </a:pPr>
            <a:r>
              <a:rPr lang="zh-HK"/>
              <a:t>在此处插入文本在此处插入文本在此处插入文本在此处插入文本在此处插入文本在此处插入文本在此处插入文本。</a:t>
            </a:r>
            <a:endParaRPr/>
          </a:p>
        </p:txBody>
      </p:sp>
      <p:sp>
        <p:nvSpPr>
          <p:cNvPr id="120" name="Google Shape;120;p21"/>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zh-HK"/>
              <a:t>在此处插入文本在此处插入文本在此处插入文本在此处插入文本在此处插入文本在此处插入文本在此处插入文本在此处插入文本</a:t>
            </a:r>
            <a:endParaRPr/>
          </a:p>
        </p:txBody>
      </p:sp>
      <p:pic>
        <p:nvPicPr>
          <p:cNvPr id="121" name="Google Shape;121;p21"/>
          <p:cNvPicPr preferRelativeResize="0"/>
          <p:nvPr/>
        </p:nvPicPr>
        <p:blipFill>
          <a:blip r:embed="rId3">
            <a:alphaModFix/>
          </a:blip>
          <a:stretch>
            <a:fillRect/>
          </a:stretch>
        </p:blipFill>
        <p:spPr>
          <a:xfrm>
            <a:off x="422688" y="52375"/>
            <a:ext cx="7153275" cy="5038725"/>
          </a:xfrm>
          <a:prstGeom prst="rect">
            <a:avLst/>
          </a:prstGeom>
          <a:noFill/>
          <a:ln>
            <a:noFill/>
          </a:ln>
        </p:spPr>
      </p:pic>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522</Words>
  <Application>Microsoft Office PowerPoint</Application>
  <PresentationFormat>全屏显示(16:9)</PresentationFormat>
  <Paragraphs>55</Paragraphs>
  <Slides>15</Slides>
  <Notes>15</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15</vt:i4>
      </vt:variant>
    </vt:vector>
  </HeadingPairs>
  <TitlesOfParts>
    <vt:vector size="18" baseType="lpstr">
      <vt:lpstr>Roboto</vt:lpstr>
      <vt:lpstr>Arial</vt:lpstr>
      <vt:lpstr>Material</vt:lpstr>
      <vt:lpstr>分散实习答辩  Park Lab, UMN 2019/5/15-2019/7/13       张嘉兴</vt:lpstr>
      <vt:lpstr>3D points cloud tracing </vt:lpstr>
      <vt:lpstr>Points Cloud Reconstruction</vt:lpstr>
      <vt:lpstr>第二点</vt:lpstr>
      <vt:lpstr>第二点</vt:lpstr>
      <vt:lpstr>第二点</vt:lpstr>
      <vt:lpstr>第二点</vt:lpstr>
      <vt:lpstr>第二点</vt:lpstr>
      <vt:lpstr>第一点</vt:lpstr>
      <vt:lpstr>Points Cloud Tracking</vt:lpstr>
      <vt:lpstr>3D Vector Flow Reconstruction</vt:lpstr>
      <vt:lpstr>PowerPoint 演示文稿</vt:lpstr>
      <vt:lpstr>PowerPoint 演示文稿</vt:lpstr>
      <vt:lpstr>PowerPoint 演示文稿</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Regular Meeting_7/12/19</dc:title>
  <cp:lastModifiedBy>嘉兴 张</cp:lastModifiedBy>
  <cp:revision>2</cp:revision>
  <dcterms:modified xsi:type="dcterms:W3CDTF">2019-09-20T07:43:00Z</dcterms:modified>
</cp:coreProperties>
</file>